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C1EC27A-C3B5-4DBD-A14B-A19B48A9E67A}">
  <a:tblStyle styleId="{1C1EC27A-C3B5-4DBD-A14B-A19B48A9E67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 snapToGrid="0">
      <p:cViewPr>
        <p:scale>
          <a:sx n="100" d="100"/>
          <a:sy n="100" d="100"/>
        </p:scale>
        <p:origin x="726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769625" y="1229625"/>
            <a:ext cx="6362400" cy="82221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367700" y="9534150"/>
            <a:ext cx="1082000" cy="524252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PLAN DE ACCIÓN PARA EL TRABAJO | PREPARAR UN CURRÍCULUM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577200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MI CURRÍCULUM</a:t>
            </a:r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2416465544"/>
              </p:ext>
            </p:extLst>
          </p:nvPr>
        </p:nvGraphicFramePr>
        <p:xfrm>
          <a:off x="890014" y="1370305"/>
          <a:ext cx="3749575" cy="1783020"/>
        </p:xfrm>
        <a:graphic>
          <a:graphicData uri="http://schemas.openxmlformats.org/drawingml/2006/table">
            <a:tbl>
              <a:tblPr>
                <a:noFill/>
                <a:tableStyleId>{1C1EC27A-C3B5-4DBD-A14B-A19B48A9E67A}</a:tableStyleId>
              </a:tblPr>
              <a:tblGrid>
                <a:gridCol w="3749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90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>
                          <a:latin typeface="Lato"/>
                          <a:ea typeface="Lato"/>
                          <a:cs typeface="Lato"/>
                          <a:sym typeface="Lato"/>
                        </a:rPr>
                        <a:t>Nombre</a:t>
                      </a:r>
                    </a:p>
                  </a:txBody>
                  <a:tcPr marL="0" marR="91425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>
                          <a:latin typeface="Lato"/>
                          <a:ea typeface="Lato"/>
                          <a:cs typeface="Lato"/>
                          <a:sym typeface="Lato"/>
                        </a:rPr>
                        <a:t>Calle</a:t>
                      </a:r>
                    </a:p>
                  </a:txBody>
                  <a:tcPr marL="0" marR="91425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>
                          <a:latin typeface="Lato"/>
                          <a:ea typeface="Lato"/>
                          <a:cs typeface="Lato"/>
                          <a:sym typeface="Lato"/>
                        </a:rPr>
                        <a:t>Ciudad, estado, código postal</a:t>
                      </a:r>
                    </a:p>
                  </a:txBody>
                  <a:tcPr marL="0" marR="91425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100">
                          <a:latin typeface="Lato"/>
                          <a:ea typeface="Lato"/>
                          <a:cs typeface="Lato"/>
                          <a:sym typeface="Lato"/>
                        </a:rPr>
                        <a:t>Teléfono</a:t>
                      </a:r>
                    </a:p>
                  </a:txBody>
                  <a:tcPr marL="0" marR="91425" marT="0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918150" y="3606050"/>
          <a:ext cx="5981100" cy="962700"/>
        </p:xfrm>
        <a:graphic>
          <a:graphicData uri="http://schemas.openxmlformats.org/drawingml/2006/table">
            <a:tbl>
              <a:tblPr>
                <a:noFill/>
                <a:tableStyleId>{1C1EC27A-C3B5-4DBD-A14B-A19B48A9E67A}</a:tableStyleId>
              </a:tblPr>
              <a:tblGrid>
                <a:gridCol w="59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2" name="Google Shape;62;p13"/>
          <p:cNvSpPr txBox="1"/>
          <p:nvPr/>
        </p:nvSpPr>
        <p:spPr>
          <a:xfrm>
            <a:off x="918150" y="3174950"/>
            <a:ext cx="29748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16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EDUCACIÓN/HABILIDADES</a:t>
            </a:r>
          </a:p>
        </p:txBody>
      </p:sp>
      <p:graphicFrame>
        <p:nvGraphicFramePr>
          <p:cNvPr id="63" name="Google Shape;63;p13"/>
          <p:cNvGraphicFramePr/>
          <p:nvPr/>
        </p:nvGraphicFramePr>
        <p:xfrm>
          <a:off x="918150" y="5168350"/>
          <a:ext cx="5981100" cy="962700"/>
        </p:xfrm>
        <a:graphic>
          <a:graphicData uri="http://schemas.openxmlformats.org/drawingml/2006/table">
            <a:tbl>
              <a:tblPr>
                <a:noFill/>
                <a:tableStyleId>{1C1EC27A-C3B5-4DBD-A14B-A19B48A9E67A}</a:tableStyleId>
              </a:tblPr>
              <a:tblGrid>
                <a:gridCol w="59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4" name="Google Shape;64;p13"/>
          <p:cNvSpPr txBox="1"/>
          <p:nvPr/>
        </p:nvSpPr>
        <p:spPr>
          <a:xfrm>
            <a:off x="918149" y="4686845"/>
            <a:ext cx="5674025" cy="531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16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EXPERIENCIA/HABILIDADES LABORALES</a:t>
            </a:r>
          </a:p>
        </p:txBody>
      </p:sp>
      <p:graphicFrame>
        <p:nvGraphicFramePr>
          <p:cNvPr id="65" name="Google Shape;65;p13"/>
          <p:cNvGraphicFramePr/>
          <p:nvPr/>
        </p:nvGraphicFramePr>
        <p:xfrm>
          <a:off x="895650" y="6730650"/>
          <a:ext cx="5981100" cy="962700"/>
        </p:xfrm>
        <a:graphic>
          <a:graphicData uri="http://schemas.openxmlformats.org/drawingml/2006/table">
            <a:tbl>
              <a:tblPr>
                <a:noFill/>
                <a:tableStyleId>{1C1EC27A-C3B5-4DBD-A14B-A19B48A9E67A}</a:tableStyleId>
              </a:tblPr>
              <a:tblGrid>
                <a:gridCol w="59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6" name="Google Shape;66;p13"/>
          <p:cNvSpPr txBox="1"/>
          <p:nvPr/>
        </p:nvSpPr>
        <p:spPr>
          <a:xfrm>
            <a:off x="895649" y="6249145"/>
            <a:ext cx="5981099" cy="531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16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HABILIDADES/PASATIEMPOS/INTERESES ESPECIALES</a:t>
            </a:r>
          </a:p>
        </p:txBody>
      </p:sp>
      <p:graphicFrame>
        <p:nvGraphicFramePr>
          <p:cNvPr id="67" name="Google Shape;67;p13"/>
          <p:cNvGraphicFramePr/>
          <p:nvPr/>
        </p:nvGraphicFramePr>
        <p:xfrm>
          <a:off x="895650" y="8276850"/>
          <a:ext cx="5981100" cy="962700"/>
        </p:xfrm>
        <a:graphic>
          <a:graphicData uri="http://schemas.openxmlformats.org/drawingml/2006/table">
            <a:tbl>
              <a:tblPr>
                <a:noFill/>
                <a:tableStyleId>{1C1EC27A-C3B5-4DBD-A14B-A19B48A9E67A}</a:tableStyleId>
              </a:tblPr>
              <a:tblGrid>
                <a:gridCol w="59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8" name="Google Shape;68;p13"/>
          <p:cNvSpPr txBox="1"/>
          <p:nvPr/>
        </p:nvSpPr>
        <p:spPr>
          <a:xfrm>
            <a:off x="895650" y="7845750"/>
            <a:ext cx="29748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16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REFERENCIAS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3</cp:revision>
  <dcterms:modified xsi:type="dcterms:W3CDTF">2023-09-18T20:36:05Z</dcterms:modified>
</cp:coreProperties>
</file>