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5198A6E-1E3C-4C90-9ED7-1FB6956C62BE}">
  <a:tblStyle styleId="{B5198A6E-1E3C-4C90-9ED7-1FB6956C62B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2"/>
  </p:normalViewPr>
  <p:slideViewPr>
    <p:cSldViewPr snapToGrid="0">
      <p:cViewPr>
        <p:scale>
          <a:sx n="142" d="100"/>
          <a:sy n="142" d="100"/>
        </p:scale>
        <p:origin x="102" y="10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27a34dd91a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27a34dd91a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6" name="Google Shape;66;p14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68" name="Google Shape;68;p14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PLAN </a:t>
            </a: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DE ACCIÓN PARA </a:t>
            </a:r>
            <a:r>
              <a:rPr lang="es-US" sz="11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EL TRABAJO | PREPARAR UN CURRÍCULUM</a:t>
            </a:r>
          </a:p>
        </p:txBody>
      </p:sp>
      <p:sp>
        <p:nvSpPr>
          <p:cNvPr id="69" name="Google Shape;69;p14"/>
          <p:cNvSpPr txBox="1"/>
          <p:nvPr/>
        </p:nvSpPr>
        <p:spPr>
          <a:xfrm>
            <a:off x="642601" y="653120"/>
            <a:ext cx="6547908" cy="84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 spc="-2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EJEMPLO DE CURRÍCULUM (B)</a:t>
            </a:r>
          </a:p>
        </p:txBody>
      </p:sp>
      <p:sp>
        <p:nvSpPr>
          <p:cNvPr id="70" name="Google Shape;70;p14"/>
          <p:cNvSpPr txBox="1"/>
          <p:nvPr/>
        </p:nvSpPr>
        <p:spPr>
          <a:xfrm>
            <a:off x="879150" y="1526850"/>
            <a:ext cx="60591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800" b="1">
                <a:latin typeface="Lato"/>
                <a:ea typeface="Lato"/>
                <a:cs typeface="Lato"/>
                <a:sym typeface="Lato"/>
              </a:rPr>
              <a:t>Amaya Adams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>
                <a:latin typeface="Lato"/>
                <a:ea typeface="Lato"/>
                <a:cs typeface="Lato"/>
                <a:sym typeface="Lato"/>
              </a:rPr>
              <a:t>1 Liberty Plaza, depto. n.º 3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>
                <a:latin typeface="Lato"/>
                <a:ea typeface="Lato"/>
                <a:cs typeface="Lato"/>
                <a:sym typeface="Lato"/>
              </a:rPr>
              <a:t>Nueva York, NY 10025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>
                <a:latin typeface="Lato"/>
                <a:ea typeface="Lato"/>
                <a:cs typeface="Lato"/>
                <a:sym typeface="Lato"/>
              </a:rPr>
              <a:t>(212) 555-7606</a:t>
            </a:r>
          </a:p>
        </p:txBody>
      </p:sp>
      <p:sp>
        <p:nvSpPr>
          <p:cNvPr id="71" name="Google Shape;71;p14"/>
          <p:cNvSpPr txBox="1"/>
          <p:nvPr/>
        </p:nvSpPr>
        <p:spPr>
          <a:xfrm>
            <a:off x="975000" y="2711250"/>
            <a:ext cx="1466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b="1">
                <a:latin typeface="Lato"/>
                <a:ea typeface="Lato"/>
                <a:cs typeface="Lato"/>
                <a:sym typeface="Lato"/>
              </a:rPr>
              <a:t>Experiencia</a:t>
            </a:r>
          </a:p>
        </p:txBody>
      </p:sp>
      <p:graphicFrame>
        <p:nvGraphicFramePr>
          <p:cNvPr id="72" name="Google Shape;72;p14"/>
          <p:cNvGraphicFramePr/>
          <p:nvPr>
            <p:extLst>
              <p:ext uri="{D42A27DB-BD31-4B8C-83A1-F6EECF244321}">
                <p14:modId xmlns:p14="http://schemas.microsoft.com/office/powerpoint/2010/main" val="1341252749"/>
              </p:ext>
            </p:extLst>
          </p:nvPr>
        </p:nvGraphicFramePr>
        <p:xfrm>
          <a:off x="975000" y="3111450"/>
          <a:ext cx="5867400" cy="5486220"/>
        </p:xfrm>
        <a:graphic>
          <a:graphicData uri="http://schemas.openxmlformats.org/drawingml/2006/table">
            <a:tbl>
              <a:tblPr>
                <a:noFill/>
                <a:tableStyleId>{B5198A6E-1E3C-4C90-9ED7-1FB6956C62BE}</a:tableStyleId>
              </a:tblPr>
              <a:tblGrid>
                <a:gridCol w="1103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4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18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5/XX–8/XX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b="1"/>
                        <a:t>Pasantía de verano para jóvenes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/>
                        <a:t>Central Park Conservancy, Nueva York, NY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/>
                        <a:t>Miembro de un equipo de ecología para proyectos de reciclaje y embellecimiento en Central Park.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/>
                        <a:t>4/XX–12/XX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b="1"/>
                        <a:t>Ventas/cajero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/>
                        <a:t>CVS, Nueva York, NY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/>
                        <a:t>Responsable del servicio al cliente, el inventario y el mantenimiento de la tienda.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/>
                        <a:t>6/XX–9/XX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b="1" dirty="0"/>
                        <a:t>Ayudante de cocina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dirty="0"/>
                        <a:t>Campamento de verano, Nueva York, NY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dirty="0"/>
                        <a:t>Asistencia en la preparación de comidas para todo el campamento; moza y ayudante de mozo.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/>
                        <a:t>1/XX–3/XX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b="1"/>
                        <a:t>Ayudante/niñera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/>
                        <a:t>Responsable del cuidado de los niños y actividades relacionadas para varias familias con niños de 1 a 10 años.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17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/>
                        <a:t>Educación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dirty="0"/>
                        <a:t>Dalton High </a:t>
                      </a:r>
                      <a:r>
                        <a:rPr lang="es-US" sz="1200" dirty="0" err="1"/>
                        <a:t>School</a:t>
                      </a:r>
                      <a:endParaRPr lang="es-US" sz="1200" dirty="0"/>
                    </a:p>
                    <a:p>
                      <a:pPr marL="4572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dirty="0"/>
                        <a:t>Equipo de baloncesto femenino de la escuela secundaria, 3 años (cocapitana; premio a la Jugadora más valiosa del equipo de las Estrellas)</a:t>
                      </a:r>
                    </a:p>
                    <a:p>
                      <a:pPr marL="4572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dirty="0"/>
                        <a:t>Equipo de fútbol femenino de la escuela secundaria, 2 años</a:t>
                      </a:r>
                    </a:p>
                    <a:p>
                      <a:pPr marL="4572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dirty="0"/>
                        <a:t>Escuela pública 175, clase de 20XX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6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/>
                        <a:t>Habilidades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dirty="0"/>
                        <a:t>Conocimientos de computación, experiencia en fotografía/revelado en cuarto oscuro, guitarra clásica y varios deportes.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3" name="Google Shape;73;p14"/>
          <p:cNvSpPr txBox="1"/>
          <p:nvPr/>
        </p:nvSpPr>
        <p:spPr>
          <a:xfrm>
            <a:off x="2234075" y="8797770"/>
            <a:ext cx="3585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Referencias disponibles según solicitud.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247</Words>
  <Application>Microsoft Office PowerPoint</Application>
  <PresentationFormat>Custom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3</cp:revision>
  <dcterms:modified xsi:type="dcterms:W3CDTF">2023-09-18T20:37:51Z</dcterms:modified>
</cp:coreProperties>
</file>