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12"/>
    <p:restoredTop sz="94682"/>
  </p:normalViewPr>
  <p:slideViewPr>
    <p:cSldViewPr snapToGrid="0">
      <p:cViewPr>
        <p:scale>
          <a:sx n="98" d="100"/>
          <a:sy n="98" d="100"/>
        </p:scale>
        <p:origin x="930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JARDÍN DE INFANTES - SEGUNDO GRADO | INTEGRIDAD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99700"/>
            <a:ext cx="598110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LAS DECISIONES DE JOEY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448720"/>
            <a:ext cx="6092250" cy="772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Todos los estudiantes sentados en las tres hileras detrás de Joey en el autobús de la escuela se burlan de Anita porque usa gafas. Cantan “cuatro ojos, cuatro ojos”. A ella se la ve molesta. Joey opta por pedirles que dejen de burlarse y se sienta al lado de Anita para animarla.</a:t>
            </a:r>
          </a:p>
          <a:p>
            <a:pPr marL="8001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La madre de Joey </a:t>
            </a:r>
            <a:r>
              <a:rPr lang="es-US">
                <a:latin typeface="Lato"/>
                <a:ea typeface="Lato"/>
                <a:cs typeface="Lato"/>
                <a:sym typeface="Lato"/>
              </a:rPr>
              <a:t>cocinó las coles </a:t>
            </a:r>
            <a:r>
              <a:rPr lang="es-US" dirty="0">
                <a:latin typeface="Lato"/>
                <a:ea typeface="Lato"/>
                <a:cs typeface="Lato"/>
                <a:sym typeface="Lato"/>
              </a:rPr>
              <a:t>de Bruselas para la cena, la comida </a:t>
            </a:r>
            <a:br>
              <a:rPr lang="es-US" dirty="0">
                <a:latin typeface="Lato"/>
                <a:ea typeface="Lato"/>
                <a:cs typeface="Lato"/>
                <a:sym typeface="Lato"/>
              </a:rPr>
            </a:br>
            <a:r>
              <a:rPr lang="es-US" dirty="0">
                <a:latin typeface="Lato"/>
                <a:ea typeface="Lato"/>
                <a:cs typeface="Lato"/>
                <a:sym typeface="Lato"/>
              </a:rPr>
              <a:t>que a Joey menos le gusta. Cuando su madre no lo ve, Joey le da los coles de Bruselas a su perro por debajo de la mesa.</a:t>
            </a:r>
          </a:p>
          <a:p>
            <a:pPr marL="8001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Volviendo del recreo, Joey ve un billete de cinco dólares en el piso </a:t>
            </a:r>
            <a:br>
              <a:rPr lang="es-US" dirty="0">
                <a:latin typeface="Lato"/>
                <a:ea typeface="Lato"/>
                <a:cs typeface="Lato"/>
                <a:sym typeface="Lato"/>
              </a:rPr>
            </a:br>
            <a:r>
              <a:rPr lang="es-US" dirty="0">
                <a:latin typeface="Lato"/>
                <a:ea typeface="Lato"/>
                <a:cs typeface="Lato"/>
                <a:sym typeface="Lato"/>
              </a:rPr>
              <a:t>y lo guarda en su bolsillo. Cuando vuelve a su clase, escucha a una compañera decir que en el recreo había perdido el dinero para su almuerzo. Joey se queda en silencio y decide conservar el dinero, incluso sabiendo a quién le pertenece. </a:t>
            </a:r>
          </a:p>
          <a:p>
            <a:pPr marL="8001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Joey desafía a su compañera Carmen a comenzar una guerra de comida durante el almuerzo. Cuando atrapan a Carmen tirando sus papas, Joey opta por decirle a su maestra que él estaba involucrado porque había desafiado a Carmen a comenzar la guerra de comida.</a:t>
            </a:r>
          </a:p>
          <a:p>
            <a:pPr marL="8001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Siempre que los padres de Joey salen por la noche, Joey le dice a su niñera que él puede ver un programa de TV que su padre no le permite mirar cuando está en casa.</a:t>
            </a:r>
          </a:p>
          <a:p>
            <a:pPr marL="8001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Joey le dijo a su hermana menor que jugaría con ella el viernes después de la escuela. Ella ha estado esperando toda la semana. Sin embargo, cuando Joey llega a casa el viernes, su mejor amigo lo invita a jugar a un nuevo videojuego. Joey opta por decirle a su mejor amigo que no puede salir porque no quiere que su hermana menor se ponga triste. </a:t>
            </a:r>
          </a:p>
          <a:p>
            <a:pPr marL="8001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Mientras Joey juega en la casa de su abuela, rompe un florero por accidente. Joey le echa la culpa del accidente al gato de su abuela, </a:t>
            </a:r>
            <a:br>
              <a:rPr lang="es-US" dirty="0">
                <a:latin typeface="Lato"/>
                <a:ea typeface="Lato"/>
                <a:cs typeface="Lato"/>
                <a:sym typeface="Lato"/>
              </a:rPr>
            </a:br>
            <a:r>
              <a:rPr lang="es-US" dirty="0">
                <a:latin typeface="Lato"/>
                <a:ea typeface="Lato"/>
                <a:cs typeface="Lato"/>
                <a:sym typeface="Lato"/>
              </a:rPr>
              <a:t>al que suele gustarle trepar por los muebles.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378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6</cp:revision>
  <dcterms:modified xsi:type="dcterms:W3CDTF">2023-09-18T20:56:24Z</dcterms:modified>
</cp:coreProperties>
</file>